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0B307-8A49-419C-A1E1-68603E2FA5D7}" v="73" dt="2020-09-30T11:05:56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ean" userId="438759ba-21ca-4a27-9272-5deb3175830a" providerId="ADAL" clId="{2560B307-8A49-419C-A1E1-68603E2FA5D7}"/>
    <pc:docChg chg="custSel addSld modSld">
      <pc:chgData name="Matthew Dean" userId="438759ba-21ca-4a27-9272-5deb3175830a" providerId="ADAL" clId="{2560B307-8A49-419C-A1E1-68603E2FA5D7}" dt="2020-09-30T11:59:00.244" v="770" actId="20577"/>
      <pc:docMkLst>
        <pc:docMk/>
      </pc:docMkLst>
      <pc:sldChg chg="modSp add">
        <pc:chgData name="Matthew Dean" userId="438759ba-21ca-4a27-9272-5deb3175830a" providerId="ADAL" clId="{2560B307-8A49-419C-A1E1-68603E2FA5D7}" dt="2020-09-30T11:59:00.244" v="770" actId="20577"/>
        <pc:sldMkLst>
          <pc:docMk/>
          <pc:sldMk cId="2401172769" sldId="256"/>
        </pc:sldMkLst>
        <pc:spChg chg="mod">
          <ac:chgData name="Matthew Dean" userId="438759ba-21ca-4a27-9272-5deb3175830a" providerId="ADAL" clId="{2560B307-8A49-419C-A1E1-68603E2FA5D7}" dt="2020-09-30T11:59:00.244" v="770" actId="20577"/>
          <ac:spMkLst>
            <pc:docMk/>
            <pc:sldMk cId="2401172769" sldId="256"/>
            <ac:spMk id="2" creationId="{99494AFF-04EC-421B-B364-213B35A14102}"/>
          </ac:spMkLst>
        </pc:spChg>
      </pc:sldChg>
      <pc:sldChg chg="addSp delSp modSp add">
        <pc:chgData name="Matthew Dean" userId="438759ba-21ca-4a27-9272-5deb3175830a" providerId="ADAL" clId="{2560B307-8A49-419C-A1E1-68603E2FA5D7}" dt="2020-09-30T10:48:35.378" v="36" actId="1076"/>
        <pc:sldMkLst>
          <pc:docMk/>
          <pc:sldMk cId="2057470357" sldId="257"/>
        </pc:sldMkLst>
        <pc:spChg chg="mod">
          <ac:chgData name="Matthew Dean" userId="438759ba-21ca-4a27-9272-5deb3175830a" providerId="ADAL" clId="{2560B307-8A49-419C-A1E1-68603E2FA5D7}" dt="2020-09-30T10:48:23.647" v="31" actId="1076"/>
          <ac:spMkLst>
            <pc:docMk/>
            <pc:sldMk cId="2057470357" sldId="257"/>
            <ac:spMk id="2" creationId="{DC41E977-405D-4847-9520-5A145AA29725}"/>
          </ac:spMkLst>
        </pc:spChg>
        <pc:picChg chg="add del mod">
          <ac:chgData name="Matthew Dean" userId="438759ba-21ca-4a27-9272-5deb3175830a" providerId="ADAL" clId="{2560B307-8A49-419C-A1E1-68603E2FA5D7}" dt="2020-09-30T10:48:24.171" v="32"/>
          <ac:picMkLst>
            <pc:docMk/>
            <pc:sldMk cId="2057470357" sldId="257"/>
            <ac:picMk id="1026" creationId="{0E1B3E0E-C7B5-4CDB-BD2E-8E079A73328E}"/>
          </ac:picMkLst>
        </pc:picChg>
        <pc:picChg chg="add mod">
          <ac:chgData name="Matthew Dean" userId="438759ba-21ca-4a27-9272-5deb3175830a" providerId="ADAL" clId="{2560B307-8A49-419C-A1E1-68603E2FA5D7}" dt="2020-09-30T10:48:35.378" v="36" actId="1076"/>
          <ac:picMkLst>
            <pc:docMk/>
            <pc:sldMk cId="2057470357" sldId="257"/>
            <ac:picMk id="1027" creationId="{17D09C28-19A1-4437-B160-986F6251D70E}"/>
          </ac:picMkLst>
        </pc:picChg>
      </pc:sldChg>
      <pc:sldChg chg="addSp modSp add">
        <pc:chgData name="Matthew Dean" userId="438759ba-21ca-4a27-9272-5deb3175830a" providerId="ADAL" clId="{2560B307-8A49-419C-A1E1-68603E2FA5D7}" dt="2020-09-30T10:52:09.218" v="154" actId="20577"/>
        <pc:sldMkLst>
          <pc:docMk/>
          <pc:sldMk cId="2930497774" sldId="258"/>
        </pc:sldMkLst>
        <pc:spChg chg="mod">
          <ac:chgData name="Matthew Dean" userId="438759ba-21ca-4a27-9272-5deb3175830a" providerId="ADAL" clId="{2560B307-8A49-419C-A1E1-68603E2FA5D7}" dt="2020-09-30T10:52:09.218" v="154" actId="20577"/>
          <ac:spMkLst>
            <pc:docMk/>
            <pc:sldMk cId="2930497774" sldId="258"/>
            <ac:spMk id="2" creationId="{15E2BDFD-DAAF-4644-88DF-7ED13BBB600D}"/>
          </ac:spMkLst>
        </pc:spChg>
        <pc:spChg chg="mod">
          <ac:chgData name="Matthew Dean" userId="438759ba-21ca-4a27-9272-5deb3175830a" providerId="ADAL" clId="{2560B307-8A49-419C-A1E1-68603E2FA5D7}" dt="2020-09-30T10:49:35.284" v="77" actId="14100"/>
          <ac:spMkLst>
            <pc:docMk/>
            <pc:sldMk cId="2930497774" sldId="258"/>
            <ac:spMk id="3" creationId="{EFB5978E-6F1E-4909-B9B9-AE16A00892E1}"/>
          </ac:spMkLst>
        </pc:spChg>
        <pc:spChg chg="add mod">
          <ac:chgData name="Matthew Dean" userId="438759ba-21ca-4a27-9272-5deb3175830a" providerId="ADAL" clId="{2560B307-8A49-419C-A1E1-68603E2FA5D7}" dt="2020-09-30T10:50:15.209" v="113" actId="20577"/>
          <ac:spMkLst>
            <pc:docMk/>
            <pc:sldMk cId="2930497774" sldId="258"/>
            <ac:spMk id="7" creationId="{0103588A-4F04-461D-A25F-FC23E334EBA0}"/>
          </ac:spMkLst>
        </pc:spChg>
        <pc:spChg chg="add mod">
          <ac:chgData name="Matthew Dean" userId="438759ba-21ca-4a27-9272-5deb3175830a" providerId="ADAL" clId="{2560B307-8A49-419C-A1E1-68603E2FA5D7}" dt="2020-09-30T10:51:14.453" v="146" actId="20577"/>
          <ac:spMkLst>
            <pc:docMk/>
            <pc:sldMk cId="2930497774" sldId="258"/>
            <ac:spMk id="9" creationId="{20551A6A-D4BF-4669-AEAD-B23621C9CD75}"/>
          </ac:spMkLst>
        </pc:spChg>
        <pc:picChg chg="add mod">
          <ac:chgData name="Matthew Dean" userId="438759ba-21ca-4a27-9272-5deb3175830a" providerId="ADAL" clId="{2560B307-8A49-419C-A1E1-68603E2FA5D7}" dt="2020-09-30T10:52:05.554" v="148" actId="1076"/>
          <ac:picMkLst>
            <pc:docMk/>
            <pc:sldMk cId="2930497774" sldId="258"/>
            <ac:picMk id="2050" creationId="{246445C2-8874-47F4-84A0-EA4C67024033}"/>
          </ac:picMkLst>
        </pc:picChg>
        <pc:picChg chg="add mod">
          <ac:chgData name="Matthew Dean" userId="438759ba-21ca-4a27-9272-5deb3175830a" providerId="ADAL" clId="{2560B307-8A49-419C-A1E1-68603E2FA5D7}" dt="2020-09-30T10:49:21.019" v="48" actId="1076"/>
          <ac:picMkLst>
            <pc:docMk/>
            <pc:sldMk cId="2930497774" sldId="258"/>
            <ac:picMk id="2051" creationId="{2D19515A-3F9F-4672-BA66-D00EFE88C631}"/>
          </ac:picMkLst>
        </pc:picChg>
        <pc:picChg chg="add mod">
          <ac:chgData name="Matthew Dean" userId="438759ba-21ca-4a27-9272-5deb3175830a" providerId="ADAL" clId="{2560B307-8A49-419C-A1E1-68603E2FA5D7}" dt="2020-09-30T10:49:55.721" v="79" actId="1076"/>
          <ac:picMkLst>
            <pc:docMk/>
            <pc:sldMk cId="2930497774" sldId="258"/>
            <ac:picMk id="2052" creationId="{9A3CADD9-9EB6-4A39-91FA-60F0FD8279C1}"/>
          </ac:picMkLst>
        </pc:picChg>
        <pc:picChg chg="add mod">
          <ac:chgData name="Matthew Dean" userId="438759ba-21ca-4a27-9272-5deb3175830a" providerId="ADAL" clId="{2560B307-8A49-419C-A1E1-68603E2FA5D7}" dt="2020-09-30T10:50:52.179" v="115" actId="1076"/>
          <ac:picMkLst>
            <pc:docMk/>
            <pc:sldMk cId="2930497774" sldId="258"/>
            <ac:picMk id="2053" creationId="{601351AF-6699-46F1-9216-6E8852BAB0FE}"/>
          </ac:picMkLst>
        </pc:picChg>
      </pc:sldChg>
      <pc:sldChg chg="addSp modSp add">
        <pc:chgData name="Matthew Dean" userId="438759ba-21ca-4a27-9272-5deb3175830a" providerId="ADAL" clId="{2560B307-8A49-419C-A1E1-68603E2FA5D7}" dt="2020-09-30T10:55:12.965" v="313" actId="20577"/>
        <pc:sldMkLst>
          <pc:docMk/>
          <pc:sldMk cId="4132197534" sldId="259"/>
        </pc:sldMkLst>
        <pc:spChg chg="mod">
          <ac:chgData name="Matthew Dean" userId="438759ba-21ca-4a27-9272-5deb3175830a" providerId="ADAL" clId="{2560B307-8A49-419C-A1E1-68603E2FA5D7}" dt="2020-09-30T10:52:15.475" v="170" actId="20577"/>
          <ac:spMkLst>
            <pc:docMk/>
            <pc:sldMk cId="4132197534" sldId="259"/>
            <ac:spMk id="2" creationId="{7CD5A194-CC83-487B-8582-1277A091F541}"/>
          </ac:spMkLst>
        </pc:spChg>
        <pc:spChg chg="mod">
          <ac:chgData name="Matthew Dean" userId="438759ba-21ca-4a27-9272-5deb3175830a" providerId="ADAL" clId="{2560B307-8A49-419C-A1E1-68603E2FA5D7}" dt="2020-09-30T10:54:04.981" v="226" actId="14100"/>
          <ac:spMkLst>
            <pc:docMk/>
            <pc:sldMk cId="4132197534" sldId="259"/>
            <ac:spMk id="3" creationId="{C029E6B9-F410-4980-BB6E-C9FE22CA6875}"/>
          </ac:spMkLst>
        </pc:spChg>
        <pc:spChg chg="add mod">
          <ac:chgData name="Matthew Dean" userId="438759ba-21ca-4a27-9272-5deb3175830a" providerId="ADAL" clId="{2560B307-8A49-419C-A1E1-68603E2FA5D7}" dt="2020-09-30T10:55:12.965" v="313" actId="20577"/>
          <ac:spMkLst>
            <pc:docMk/>
            <pc:sldMk cId="4132197534" sldId="259"/>
            <ac:spMk id="7" creationId="{04E07B6B-9A4D-4E87-98FD-4519F9A3DE2D}"/>
          </ac:spMkLst>
        </pc:spChg>
        <pc:picChg chg="add mod">
          <ac:chgData name="Matthew Dean" userId="438759ba-21ca-4a27-9272-5deb3175830a" providerId="ADAL" clId="{2560B307-8A49-419C-A1E1-68603E2FA5D7}" dt="2020-09-30T10:53:15.400" v="172" actId="1076"/>
          <ac:picMkLst>
            <pc:docMk/>
            <pc:sldMk cId="4132197534" sldId="259"/>
            <ac:picMk id="4" creationId="{7C68544E-F2E9-45B1-BAFD-2F53F3928ECD}"/>
          </ac:picMkLst>
        </pc:picChg>
        <pc:picChg chg="add mod">
          <ac:chgData name="Matthew Dean" userId="438759ba-21ca-4a27-9272-5deb3175830a" providerId="ADAL" clId="{2560B307-8A49-419C-A1E1-68603E2FA5D7}" dt="2020-09-30T10:54:30.209" v="229" actId="14100"/>
          <ac:picMkLst>
            <pc:docMk/>
            <pc:sldMk cId="4132197534" sldId="259"/>
            <ac:picMk id="5" creationId="{29AE562F-C2BB-4488-9495-0671530D11E4}"/>
          </ac:picMkLst>
        </pc:picChg>
        <pc:picChg chg="add mod">
          <ac:chgData name="Matthew Dean" userId="438759ba-21ca-4a27-9272-5deb3175830a" providerId="ADAL" clId="{2560B307-8A49-419C-A1E1-68603E2FA5D7}" dt="2020-09-30T10:53:41.937" v="176" actId="1076"/>
          <ac:picMkLst>
            <pc:docMk/>
            <pc:sldMk cId="4132197534" sldId="259"/>
            <ac:picMk id="3074" creationId="{BC654CFB-E5C0-4F67-A679-D014023A02FD}"/>
          </ac:picMkLst>
        </pc:picChg>
      </pc:sldChg>
      <pc:sldChg chg="addSp delSp modSp add">
        <pc:chgData name="Matthew Dean" userId="438759ba-21ca-4a27-9272-5deb3175830a" providerId="ADAL" clId="{2560B307-8A49-419C-A1E1-68603E2FA5D7}" dt="2020-09-30T11:04:02.766" v="661" actId="20577"/>
        <pc:sldMkLst>
          <pc:docMk/>
          <pc:sldMk cId="4287586474" sldId="260"/>
        </pc:sldMkLst>
        <pc:spChg chg="mod">
          <ac:chgData name="Matthew Dean" userId="438759ba-21ca-4a27-9272-5deb3175830a" providerId="ADAL" clId="{2560B307-8A49-419C-A1E1-68603E2FA5D7}" dt="2020-09-30T10:57:03.489" v="364" actId="20577"/>
          <ac:spMkLst>
            <pc:docMk/>
            <pc:sldMk cId="4287586474" sldId="260"/>
            <ac:spMk id="2" creationId="{5DC99DCF-041B-4E09-85C0-0A445D708EBA}"/>
          </ac:spMkLst>
        </pc:spChg>
        <pc:spChg chg="mod">
          <ac:chgData name="Matthew Dean" userId="438759ba-21ca-4a27-9272-5deb3175830a" providerId="ADAL" clId="{2560B307-8A49-419C-A1E1-68603E2FA5D7}" dt="2020-09-30T10:57:43.717" v="383" actId="6549"/>
          <ac:spMkLst>
            <pc:docMk/>
            <pc:sldMk cId="4287586474" sldId="260"/>
            <ac:spMk id="3" creationId="{8366D227-E4F2-44F0-BE7D-2523592AA428}"/>
          </ac:spMkLst>
        </pc:spChg>
        <pc:spChg chg="add mod">
          <ac:chgData name="Matthew Dean" userId="438759ba-21ca-4a27-9272-5deb3175830a" providerId="ADAL" clId="{2560B307-8A49-419C-A1E1-68603E2FA5D7}" dt="2020-09-30T11:04:02.766" v="661" actId="20577"/>
          <ac:spMkLst>
            <pc:docMk/>
            <pc:sldMk cId="4287586474" sldId="260"/>
            <ac:spMk id="6" creationId="{CCD93323-1863-408C-A5B3-AA310547D09E}"/>
          </ac:spMkLst>
        </pc:spChg>
        <pc:picChg chg="add del mod">
          <ac:chgData name="Matthew Dean" userId="438759ba-21ca-4a27-9272-5deb3175830a" providerId="ADAL" clId="{2560B307-8A49-419C-A1E1-68603E2FA5D7}" dt="2020-09-30T10:58:05.767" v="384" actId="478"/>
          <ac:picMkLst>
            <pc:docMk/>
            <pc:sldMk cId="4287586474" sldId="260"/>
            <ac:picMk id="4098" creationId="{A8ADDFA9-120E-4A95-A472-A4A3FDA875FA}"/>
          </ac:picMkLst>
        </pc:picChg>
        <pc:picChg chg="add mod">
          <ac:chgData name="Matthew Dean" userId="438759ba-21ca-4a27-9272-5deb3175830a" providerId="ADAL" clId="{2560B307-8A49-419C-A1E1-68603E2FA5D7}" dt="2020-09-30T10:58:12.466" v="386" actId="1076"/>
          <ac:picMkLst>
            <pc:docMk/>
            <pc:sldMk cId="4287586474" sldId="260"/>
            <ac:picMk id="4099" creationId="{0A6DD77C-CA44-48FB-B066-31578091339F}"/>
          </ac:picMkLst>
        </pc:picChg>
      </pc:sldChg>
      <pc:sldChg chg="modSp add">
        <pc:chgData name="Matthew Dean" userId="438759ba-21ca-4a27-9272-5deb3175830a" providerId="ADAL" clId="{2560B307-8A49-419C-A1E1-68603E2FA5D7}" dt="2020-09-30T11:10:55.513" v="769" actId="20577"/>
        <pc:sldMkLst>
          <pc:docMk/>
          <pc:sldMk cId="71569167" sldId="261"/>
        </pc:sldMkLst>
        <pc:spChg chg="mod">
          <ac:chgData name="Matthew Dean" userId="438759ba-21ca-4a27-9272-5deb3175830a" providerId="ADAL" clId="{2560B307-8A49-419C-A1E1-68603E2FA5D7}" dt="2020-09-30T11:00:05.995" v="435" actId="20577"/>
          <ac:spMkLst>
            <pc:docMk/>
            <pc:sldMk cId="71569167" sldId="261"/>
            <ac:spMk id="2" creationId="{071B9A1B-5FF7-4BC8-AAC4-3BBEE820CE97}"/>
          </ac:spMkLst>
        </pc:spChg>
        <pc:spChg chg="mod">
          <ac:chgData name="Matthew Dean" userId="438759ba-21ca-4a27-9272-5deb3175830a" providerId="ADAL" clId="{2560B307-8A49-419C-A1E1-68603E2FA5D7}" dt="2020-09-30T11:10:55.513" v="769" actId="20577"/>
          <ac:spMkLst>
            <pc:docMk/>
            <pc:sldMk cId="71569167" sldId="261"/>
            <ac:spMk id="3" creationId="{80EAAD48-A2F6-4B60-A85F-09D1323AB76A}"/>
          </ac:spMkLst>
        </pc:spChg>
      </pc:sldChg>
      <pc:sldChg chg="modSp add">
        <pc:chgData name="Matthew Dean" userId="438759ba-21ca-4a27-9272-5deb3175830a" providerId="ADAL" clId="{2560B307-8A49-419C-A1E1-68603E2FA5D7}" dt="2020-09-30T11:06:03.305" v="685" actId="20577"/>
        <pc:sldMkLst>
          <pc:docMk/>
          <pc:sldMk cId="1853789711" sldId="262"/>
        </pc:sldMkLst>
        <pc:spChg chg="mod">
          <ac:chgData name="Matthew Dean" userId="438759ba-21ca-4a27-9272-5deb3175830a" providerId="ADAL" clId="{2560B307-8A49-419C-A1E1-68603E2FA5D7}" dt="2020-09-30T11:04:29.343" v="669" actId="20577"/>
          <ac:spMkLst>
            <pc:docMk/>
            <pc:sldMk cId="1853789711" sldId="262"/>
            <ac:spMk id="2" creationId="{6033945B-E0B9-42A4-B3D4-C9EA6D080358}"/>
          </ac:spMkLst>
        </pc:spChg>
        <pc:spChg chg="mod">
          <ac:chgData name="Matthew Dean" userId="438759ba-21ca-4a27-9272-5deb3175830a" providerId="ADAL" clId="{2560B307-8A49-419C-A1E1-68603E2FA5D7}" dt="2020-09-30T11:06:03.305" v="685" actId="20577"/>
          <ac:spMkLst>
            <pc:docMk/>
            <pc:sldMk cId="1853789711" sldId="262"/>
            <ac:spMk id="3" creationId="{7F3F5774-7E54-40E0-8623-92DCA62650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10F728FD-0DA0-4B4E-996D-DFB9D595D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783573D9-78F6-4B32-B13E-6D047C53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6E541B23-8FC9-4F4C-92DE-7F3DD1AD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02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22F42BC-813C-48FF-93A9-01EDCA52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6ED11DB9-2FF3-4B28-AC81-85DEE3C3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DE96827-3678-4516-94FA-A9BADA32A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58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07B6AD0-5B19-4009-BBAE-50B15BB3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F46628A-B1C4-4ECF-82BA-51EF7CD5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6AF05C8-6418-49E6-90C1-2A31E727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0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3CA8159-41A7-4048-80AF-AAE5446C6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A7D9D64-3D26-45D7-B051-B58D5CD6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9C099E4-4A08-4F04-A9BA-E6FF40D3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3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EC8CF-77F2-4764-AC17-24ECBBFC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C1DCE-F01F-4D9A-A219-B27B83F6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D64C0-104C-4DD0-94CE-531632BA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882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4571CBF-CB98-4D07-BCA8-421BD91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D4F258D2-290C-4A54-989A-1BB7A255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5CC3CD5-117D-4B9F-B024-52441EF0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762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1EDFAE01-0AE3-4C93-9787-3CB15233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25F514C3-EF21-4D6C-881B-212F2197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8322DD7A-26A6-48B6-B024-710963BC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61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EC93377-DEDC-41BA-9295-35C0F1C58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E9FFC1AC-DFCD-45D6-A466-6EBC6CD1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E8A362CE-CE74-4A37-80C7-D58192C66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90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DCD1E99-9C50-4E59-BE20-8F5A250E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C4508F2-84A7-4B9E-AD68-16F583F5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0F2CC2D-F49D-4C07-B262-9F13C031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2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5E34058-79E9-4CC5-8A9F-E666060C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A3519958-29C9-46B1-9388-EF1832CD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786B777-8199-42E8-8FB6-EF4BCC97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03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4DEDDA9E-73A9-4ABC-A966-27CE07B754C9}"/>
              </a:ext>
            </a:extLst>
          </p:cNvPr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92BFD16-CC07-4169-A5AE-639956601F3B}"/>
              </a:ext>
            </a:extLst>
          </p:cNvPr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7987271C-82D6-4BF9-8CF3-90A02AC30BE8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B279E6AA-509C-4F35-93BB-19ED5B90AD7F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1682273-DDC0-409B-BE5D-CC8A2787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6A68F3CE-E982-4AF1-B22A-370824F6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7E1B1A10-5941-4268-87A8-3332CD72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85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55AE17B6-57AD-4A13-BFB9-54830AEF3D28}"/>
              </a:ext>
            </a:extLst>
          </p:cNvPr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10A7D01-D205-4631-B567-AF5284E6109B}"/>
              </a:ext>
            </a:extLst>
          </p:cNvPr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98331287-2583-4188-BB97-2E05F88D16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7E150E88-6152-44B6-B8A3-5660B66201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63763EA-DC88-4BAD-8218-1631F7AB3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fld id="{D28C7C71-DF46-4A09-A040-29FCAF192E71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8C7E2E02-F13C-4D75-BE2B-4840B1C51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5A44A4E-9214-40C5-8872-64B836003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EEA64006-4104-4128-95E3-56078858FA49}" type="slidenum">
              <a:rPr lang="en-GB" smtClean="0"/>
              <a:t>‹#›</a:t>
            </a:fld>
            <a:endParaRPr lang="en-GB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02DABEDB-A86D-40F2-AABB-B31B4A09696F}"/>
              </a:ext>
            </a:extLst>
          </p:cNvPr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95FE489-BDCC-4970-98DA-2DD0D336B24B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1B77DE-58F0-463C-A87B-2B983D144C3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411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94AFF-04EC-421B-B364-213B35A141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Basic Motion, Velocity and Acceleration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728786-254F-42F7-8BA4-568F810F38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17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1E977-405D-4847-9520-5A145AA29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767E-DA36-4B1E-AAAA-ABC42AB78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17D09C28-19A1-4437-B160-986F6251D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77" y="2718666"/>
            <a:ext cx="6038845" cy="241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470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2BDFD-DAAF-4644-88DF-7ED13BBB6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Saucer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5978E-6F1E-4909-B9B9-AE16A0089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7927" y="2371220"/>
            <a:ext cx="6114473" cy="522287"/>
          </a:xfrm>
        </p:spPr>
        <p:txBody>
          <a:bodyPr/>
          <a:lstStyle/>
          <a:p>
            <a:r>
              <a:rPr lang="en-GB" dirty="0"/>
              <a:t>Private X and Y coordinates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46445C2-8874-47F4-84A0-EA4C67024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875" y="1015350"/>
            <a:ext cx="20923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2D19515A-3F9F-4672-BA66-D00EFE88C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71220"/>
            <a:ext cx="42449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A3CADD9-9EB6-4A39-91FA-60F0FD827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2612"/>
            <a:ext cx="29432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103588A-4F04-461D-A25F-FC23E334EBA0}"/>
              </a:ext>
            </a:extLst>
          </p:cNvPr>
          <p:cNvSpPr txBox="1">
            <a:spLocks/>
          </p:cNvSpPr>
          <p:nvPr/>
        </p:nvSpPr>
        <p:spPr bwMode="auto">
          <a:xfrm>
            <a:off x="5467927" y="3014662"/>
            <a:ext cx="611447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Modified using the move() method</a:t>
            </a:r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601351AF-6699-46F1-9216-6E8852BAB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3835112"/>
            <a:ext cx="29591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0551A6A-D4BF-4669-AEAD-B23621C9CD75}"/>
              </a:ext>
            </a:extLst>
          </p:cNvPr>
          <p:cNvSpPr txBox="1">
            <a:spLocks/>
          </p:cNvSpPr>
          <p:nvPr/>
        </p:nvSpPr>
        <p:spPr bwMode="auto">
          <a:xfrm>
            <a:off x="5483802" y="3703349"/>
            <a:ext cx="611447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Modified using the accelerate() method</a:t>
            </a:r>
          </a:p>
        </p:txBody>
      </p:sp>
    </p:spTree>
    <p:extLst>
      <p:ext uri="{BB962C8B-B14F-4D97-AF65-F5344CB8AC3E}">
        <p14:creationId xmlns:p14="http://schemas.microsoft.com/office/powerpoint/2010/main" val="2930497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5A194-CC83-487B-8582-1277A091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Accelerate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9E6B9-F410-4980-BB6E-C9FE22CA6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0727" y="3219018"/>
            <a:ext cx="7841673" cy="457056"/>
          </a:xfrm>
        </p:spPr>
        <p:txBody>
          <a:bodyPr/>
          <a:lstStyle/>
          <a:p>
            <a:r>
              <a:rPr lang="en-GB" dirty="0"/>
              <a:t>Specify gravity in the constructor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68544E-F2E9-45B1-BAFD-2F53F3928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6757" y="354445"/>
            <a:ext cx="2686050" cy="2362200"/>
          </a:xfrm>
          <a:prstGeom prst="rect">
            <a:avLst/>
          </a:prstGeom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BC654CFB-E5C0-4F67-A679-D014023A0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19017"/>
            <a:ext cx="28860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AE562F-C2BB-4488-9495-0671530D11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" y="3926464"/>
            <a:ext cx="2886075" cy="748918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E07B6B-9A4D-4E87-98FD-4519F9A3DE2D}"/>
              </a:ext>
            </a:extLst>
          </p:cNvPr>
          <p:cNvSpPr txBox="1">
            <a:spLocks/>
          </p:cNvSpPr>
          <p:nvPr/>
        </p:nvSpPr>
        <p:spPr bwMode="auto">
          <a:xfrm>
            <a:off x="3740726" y="3949919"/>
            <a:ext cx="7841673" cy="457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May be used to apply thrust, thus increasing the values of x and y for the saucer</a:t>
            </a:r>
          </a:p>
        </p:txBody>
      </p:sp>
    </p:spTree>
    <p:extLst>
      <p:ext uri="{BB962C8B-B14F-4D97-AF65-F5344CB8AC3E}">
        <p14:creationId xmlns:p14="http://schemas.microsoft.com/office/powerpoint/2010/main" val="4132197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99DCF-041B-4E09-85C0-0A445D708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Velocity and Acceleration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6D227-E4F2-44F0-BE7D-2523592AA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165"/>
            <a:ext cx="4396509" cy="855662"/>
          </a:xfrm>
        </p:spPr>
        <p:txBody>
          <a:bodyPr/>
          <a:lstStyle/>
          <a:p>
            <a:r>
              <a:rPr lang="en-GB" dirty="0"/>
              <a:t>Velocity = the speed of an object</a:t>
            </a:r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0A6DD77C-CA44-48FB-B066-315780913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363" y="1847850"/>
            <a:ext cx="394335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D93323-1863-408C-A5B3-AA310547D09E}"/>
              </a:ext>
            </a:extLst>
          </p:cNvPr>
          <p:cNvSpPr txBox="1">
            <a:spLocks/>
          </p:cNvSpPr>
          <p:nvPr/>
        </p:nvSpPr>
        <p:spPr bwMode="auto">
          <a:xfrm>
            <a:off x="609600" y="3001169"/>
            <a:ext cx="10483273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Acceleration = the increase in speed of an object</a:t>
            </a:r>
          </a:p>
          <a:p>
            <a:r>
              <a:rPr lang="en-GB" dirty="0"/>
              <a:t>That is acceleration changes the value of VX and VY such that the speed of the object changes</a:t>
            </a:r>
          </a:p>
        </p:txBody>
      </p:sp>
    </p:spTree>
    <p:extLst>
      <p:ext uri="{BB962C8B-B14F-4D97-AF65-F5344CB8AC3E}">
        <p14:creationId xmlns:p14="http://schemas.microsoft.com/office/powerpoint/2010/main" val="4287586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3945B-E0B9-42A4-B3D4-C9EA6D080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F5774-7E54-40E0-8623-92DCA6265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attraction between bodies</a:t>
            </a:r>
          </a:p>
          <a:p>
            <a:r>
              <a:rPr lang="en-US" dirty="0"/>
              <a:t>The planet Earth exerts a gravitational pull on the Moon; the Moon exerts a pull on the Earth</a:t>
            </a:r>
          </a:p>
          <a:p>
            <a:r>
              <a:rPr lang="en-US" dirty="0"/>
              <a:t>From the point of view of standing on the Earth gravity is mostly about falling</a:t>
            </a:r>
          </a:p>
          <a:p>
            <a:r>
              <a:rPr lang="en-US" dirty="0"/>
              <a:t>The effect of gravity is that it is incremental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789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B9A1B-5FF7-4BC8-AAC4-3BBEE820C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AAD48-A2F6-4B60-A85F-09D1323AB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 through the work sheet for this session, there are practical example</a:t>
            </a:r>
          </a:p>
          <a:p>
            <a:r>
              <a:rPr lang="en-GB" dirty="0"/>
              <a:t>Again the computer handles the calculations</a:t>
            </a:r>
          </a:p>
          <a:p>
            <a:r>
              <a:rPr lang="en-GB" dirty="0"/>
              <a:t>Appreciation is </a:t>
            </a:r>
            <a:r>
              <a:rPr lang="en-GB"/>
              <a:t>still important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69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56AA49F-8EAF-4EB2-B0A8-51E2EDEF8878}" vid="{C8FBF764-E06E-4B73-B708-4C43A5A75F8E}"/>
    </a:ext>
  </a:extLst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23</TotalTime>
  <Words>161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Theme1</vt:lpstr>
      <vt:lpstr>Basic Motion, Velocity and Acceleration</vt:lpstr>
      <vt:lpstr>Example Classes</vt:lpstr>
      <vt:lpstr>Saucer class</vt:lpstr>
      <vt:lpstr>Accelerate class</vt:lpstr>
      <vt:lpstr>Velocity and Acceleration</vt:lpstr>
      <vt:lpstr>Gravity</vt:lpstr>
      <vt:lpstr>Finally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Motion Velocity and Acceleration</dc:title>
  <dc:creator>Matthew Dean</dc:creator>
  <cp:lastModifiedBy>Matthew Dean</cp:lastModifiedBy>
  <cp:revision>1</cp:revision>
  <dcterms:created xsi:type="dcterms:W3CDTF">2020-09-30T10:46:56Z</dcterms:created>
  <dcterms:modified xsi:type="dcterms:W3CDTF">2020-09-30T11:59:11Z</dcterms:modified>
</cp:coreProperties>
</file>